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075" y="-540568"/>
            <a:ext cx="5829300" cy="4464496"/>
          </a:xfrm>
        </p:spPr>
        <p:txBody>
          <a:bodyPr>
            <a:normAutofit fontScale="90000"/>
          </a:bodyPr>
          <a:lstStyle/>
          <a:p>
            <a:r>
              <a:rPr lang="sv-FI" sz="3200" dirty="0" smtClean="0"/>
              <a:t/>
            </a:r>
            <a:br>
              <a:rPr lang="sv-FI" sz="3200" dirty="0" smtClean="0"/>
            </a:br>
            <a:r>
              <a:rPr lang="sv-FI" sz="3200" dirty="0"/>
              <a:t/>
            </a:r>
            <a:br>
              <a:rPr lang="sv-FI" sz="3200" dirty="0"/>
            </a:br>
            <a:r>
              <a:rPr lang="sv-FI" sz="3200" dirty="0" smtClean="0"/>
              <a:t/>
            </a:r>
            <a:br>
              <a:rPr lang="sv-FI" sz="3200" dirty="0" smtClean="0"/>
            </a:br>
            <a:r>
              <a:rPr lang="sv-FI" sz="3200" dirty="0"/>
              <a:t/>
            </a:r>
            <a:br>
              <a:rPr lang="sv-FI" sz="3200" dirty="0"/>
            </a:br>
            <a:r>
              <a:rPr lang="sv-FI" sz="3200" dirty="0" smtClean="0"/>
              <a:t/>
            </a:r>
            <a:br>
              <a:rPr lang="sv-FI" sz="3200" dirty="0" smtClean="0"/>
            </a:br>
            <a:r>
              <a:rPr lang="sv-FI" sz="3200" dirty="0"/>
              <a:t/>
            </a:r>
            <a:br>
              <a:rPr lang="sv-FI" sz="3200" dirty="0"/>
            </a:br>
            <a:r>
              <a:rPr lang="sv-FI" sz="3200" dirty="0" smtClean="0"/>
              <a:t/>
            </a:r>
            <a:br>
              <a:rPr lang="sv-FI" sz="3200" dirty="0" smtClean="0"/>
            </a:br>
            <a:r>
              <a:rPr lang="sv-FI" sz="3200" dirty="0" smtClean="0">
                <a:solidFill>
                  <a:srgbClr val="002060"/>
                </a:solidFill>
              </a:rPr>
              <a:t>Bosse Ahlnäs  presenterar </a:t>
            </a:r>
            <a:br>
              <a:rPr lang="sv-FI" sz="3200" dirty="0" smtClean="0">
                <a:solidFill>
                  <a:srgbClr val="002060"/>
                </a:solidFill>
              </a:rPr>
            </a:br>
            <a:r>
              <a:rPr lang="sv-FI" sz="3200" b="1" dirty="0" smtClean="0">
                <a:solidFill>
                  <a:srgbClr val="002060"/>
                </a:solidFill>
              </a:rPr>
              <a:t>onsdagen den 30 november 2011 </a:t>
            </a:r>
            <a:br>
              <a:rPr lang="sv-FI" sz="3200" b="1" dirty="0" smtClean="0">
                <a:solidFill>
                  <a:srgbClr val="002060"/>
                </a:solidFill>
              </a:rPr>
            </a:br>
            <a:r>
              <a:rPr lang="sv-FI" sz="3200" b="1" dirty="0" smtClean="0">
                <a:solidFill>
                  <a:srgbClr val="002060"/>
                </a:solidFill>
              </a:rPr>
              <a:t>kl. 14.00</a:t>
            </a:r>
            <a:r>
              <a:rPr lang="sv-FI" sz="3200" dirty="0" smtClean="0">
                <a:solidFill>
                  <a:srgbClr val="002060"/>
                </a:solidFill>
              </a:rPr>
              <a:t/>
            </a:r>
            <a:br>
              <a:rPr lang="sv-FI" sz="3200" dirty="0" smtClean="0">
                <a:solidFill>
                  <a:srgbClr val="002060"/>
                </a:solidFill>
              </a:rPr>
            </a:br>
            <a:r>
              <a:rPr lang="sv-FI" sz="3200" dirty="0" smtClean="0">
                <a:solidFill>
                  <a:srgbClr val="002060"/>
                </a:solidFill>
              </a:rPr>
              <a:t> i </a:t>
            </a:r>
            <a:r>
              <a:rPr lang="sv-FI" sz="3200" dirty="0" err="1" smtClean="0">
                <a:solidFill>
                  <a:srgbClr val="002060"/>
                </a:solidFill>
              </a:rPr>
              <a:t>Aftonro</a:t>
            </a:r>
            <a:r>
              <a:rPr lang="sv-FI" sz="3200" dirty="0" smtClean="0">
                <a:solidFill>
                  <a:srgbClr val="002060"/>
                </a:solidFill>
              </a:rPr>
              <a:t> i Iniö </a:t>
            </a:r>
            <a:r>
              <a:rPr lang="sv-FI" sz="3200" dirty="0">
                <a:solidFill>
                  <a:srgbClr val="002060"/>
                </a:solidFill>
              </a:rPr>
              <a:t/>
            </a:r>
            <a:br>
              <a:rPr lang="sv-FI" sz="3200" dirty="0">
                <a:solidFill>
                  <a:srgbClr val="002060"/>
                </a:solidFill>
              </a:rPr>
            </a:br>
            <a:r>
              <a:rPr lang="sv-FI" sz="3200" dirty="0" smtClean="0">
                <a:solidFill>
                  <a:srgbClr val="002060"/>
                </a:solidFill>
              </a:rPr>
              <a:t>sin nya bok om busstrafiken i </a:t>
            </a:r>
            <a:br>
              <a:rPr lang="sv-FI" sz="3200" dirty="0" smtClean="0">
                <a:solidFill>
                  <a:srgbClr val="002060"/>
                </a:solidFill>
              </a:rPr>
            </a:br>
            <a:r>
              <a:rPr lang="sv-FI" sz="3200" dirty="0" smtClean="0">
                <a:solidFill>
                  <a:srgbClr val="002060"/>
                </a:solidFill>
              </a:rPr>
              <a:t>Väståboland</a:t>
            </a:r>
            <a:br>
              <a:rPr lang="sv-FI" sz="3200" dirty="0" smtClean="0">
                <a:solidFill>
                  <a:srgbClr val="002060"/>
                </a:solidFill>
              </a:rPr>
            </a:br>
            <a:r>
              <a:rPr lang="sv-FI" sz="1100" dirty="0" smtClean="0"/>
              <a:t>-</a:t>
            </a:r>
            <a:r>
              <a:rPr lang="sv-FI" sz="3200" dirty="0" smtClean="0"/>
              <a:t/>
            </a:r>
            <a:br>
              <a:rPr lang="sv-FI" sz="3200" dirty="0" smtClean="0"/>
            </a:br>
            <a:r>
              <a:rPr lang="sv-FI" sz="2200" dirty="0" smtClean="0"/>
              <a:t>Boken innehåller 10 sidor om </a:t>
            </a:r>
            <a:r>
              <a:rPr lang="sv-FI" sz="2200" dirty="0" err="1" smtClean="0"/>
              <a:t>iniötrafiken</a:t>
            </a:r>
            <a:r>
              <a:rPr lang="sv-FI" sz="2200" dirty="0" smtClean="0"/>
              <a:t> med dokumentation om bl.a. Strapatsrika resor till Iniö </a:t>
            </a:r>
            <a:br>
              <a:rPr lang="sv-FI" sz="2200" dirty="0" smtClean="0"/>
            </a:br>
            <a:r>
              <a:rPr lang="sv-FI" sz="2200" dirty="0" smtClean="0"/>
              <a:t>1956 (Teaterresan till Vasa)</a:t>
            </a:r>
            <a:br>
              <a:rPr lang="sv-FI" sz="2200" dirty="0" smtClean="0"/>
            </a:br>
            <a:r>
              <a:rPr lang="sv-FI" sz="2200" dirty="0" smtClean="0"/>
              <a:t>1981 (Nalles första resa till Iniö)</a:t>
            </a:r>
            <a:br>
              <a:rPr lang="sv-FI" sz="2200" dirty="0" smtClean="0"/>
            </a:br>
            <a:r>
              <a:rPr lang="sv-FI" sz="2200" dirty="0" smtClean="0"/>
              <a:t>Boken kan köpas för 30 euro </a:t>
            </a:r>
            <a:endParaRPr lang="sv-FI" sz="22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60" y="5670111"/>
            <a:ext cx="945948" cy="129084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376" y="7164289"/>
            <a:ext cx="2664336" cy="175772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60" y="7164289"/>
            <a:ext cx="2480587" cy="175772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537" y="5724128"/>
            <a:ext cx="1959335" cy="123683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407" y="5691133"/>
            <a:ext cx="2232657" cy="126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9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       Bosse Ahlnäs  presenterar  onsdagen den 30 november 2011  kl. 14.00  i Aftonro i Iniö  sin nya bok om busstrafiken i  Väståboland - Boken innehåller 10 sidor om iniötrafiken med dokumentation om bl.a. Strapatsrika resor till Iniö  1956 (Teaterresan till Vasa) 1981 (Nalles första resa till Iniö) Boken kan köpas för 30 euro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</dc:creator>
  <cp:lastModifiedBy>Bosse</cp:lastModifiedBy>
  <cp:revision>6</cp:revision>
  <dcterms:created xsi:type="dcterms:W3CDTF">2010-10-14T14:23:00Z</dcterms:created>
  <dcterms:modified xsi:type="dcterms:W3CDTF">2011-11-24T22:56:23Z</dcterms:modified>
</cp:coreProperties>
</file>